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19" r:id="rId2"/>
    <p:sldId id="2520" r:id="rId3"/>
    <p:sldId id="2521" r:id="rId4"/>
    <p:sldId id="2101" r:id="rId5"/>
    <p:sldId id="2515" r:id="rId6"/>
    <p:sldId id="2514" r:id="rId7"/>
    <p:sldId id="2327" r:id="rId8"/>
    <p:sldId id="2330" r:id="rId9"/>
    <p:sldId id="2331" r:id="rId10"/>
    <p:sldId id="2332" r:id="rId11"/>
    <p:sldId id="2333" r:id="rId12"/>
    <p:sldId id="2334" r:id="rId13"/>
    <p:sldId id="2335" r:id="rId14"/>
    <p:sldId id="2336" r:id="rId15"/>
    <p:sldId id="2337" r:id="rId16"/>
    <p:sldId id="2338" r:id="rId17"/>
    <p:sldId id="2339" r:id="rId18"/>
    <p:sldId id="2340" r:id="rId19"/>
    <p:sldId id="251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519"/>
            <p14:sldId id="2520"/>
            <p14:sldId id="2521"/>
            <p14:sldId id="2101"/>
            <p14:sldId id="2515"/>
            <p14:sldId id="2514"/>
            <p14:sldId id="2327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  <p14:sldId id="2340"/>
            <p14:sldId id="2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126" d="100"/>
          <a:sy n="126" d="100"/>
        </p:scale>
        <p:origin x="216" y="120"/>
      </p:cViewPr>
      <p:guideLst>
        <p:guide orient="horz" pos="2160"/>
        <p:guide pos="3840"/>
        <p:guide pos="3985"/>
        <p:guide orient="horz" pos="2296"/>
        <p:guide orient="horz" pos="2727"/>
        <p:guide pos="7679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/>
              <a:t>모던웹을</a:t>
            </a:r>
            <a:r>
              <a:rPr lang="ko-KR" altLang="en-US" b="1" dirty="0"/>
              <a:t> 위한 </a:t>
            </a:r>
            <a:r>
              <a:rPr lang="en-US" altLang="ko-KR" b="1" dirty="0"/>
              <a:t>HTML5+CSS3 </a:t>
            </a:r>
            <a:r>
              <a:rPr lang="ko-KR" altLang="en-US" b="1" dirty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/>
              <a:t>모던웹을</a:t>
            </a:r>
            <a:r>
              <a:rPr lang="ko-KR" altLang="en-US" b="1" dirty="0"/>
              <a:t> 위한 </a:t>
            </a:r>
            <a:r>
              <a:rPr lang="en-US" altLang="ko-KR" b="1" dirty="0"/>
              <a:t>HTML5+CSS3 </a:t>
            </a:r>
            <a:r>
              <a:rPr lang="ko-KR" altLang="en-US" b="1" dirty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75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9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CHAPTER 01 HTML5 </a:t>
            </a:r>
            <a:r>
              <a:rPr lang="ko-KR" altLang="en-US" dirty="0"/>
              <a:t>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1.1 </a:t>
            </a:r>
            <a:r>
              <a:rPr lang="ko-KR" altLang="en-US" dirty="0"/>
              <a:t>웹의 역사</a:t>
            </a:r>
            <a:br>
              <a:rPr lang="en-US" altLang="ko-KR" dirty="0"/>
            </a:br>
            <a:r>
              <a:rPr lang="ko-KR" altLang="en-US" dirty="0"/>
              <a:t>인터넷의 시작</a:t>
            </a:r>
            <a:br>
              <a:rPr lang="en-US" altLang="ko-KR" dirty="0"/>
            </a:br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차 웹 브라우저 전쟁</a:t>
            </a:r>
            <a:br>
              <a:rPr lang="en-US" altLang="ko-KR" dirty="0"/>
            </a:br>
            <a:r>
              <a:rPr lang="ko-KR" altLang="en-US" dirty="0"/>
              <a:t>플러그인</a:t>
            </a:r>
            <a:br>
              <a:rPr lang="en-US" altLang="ko-KR" dirty="0"/>
            </a:br>
            <a:r>
              <a:rPr lang="ko-KR" altLang="en-US" dirty="0"/>
              <a:t>웹 </a:t>
            </a:r>
            <a:r>
              <a:rPr lang="en-US" altLang="ko-KR" dirty="0"/>
              <a:t>2.0 </a:t>
            </a:r>
            <a:r>
              <a:rPr lang="ko-KR" altLang="en-US" dirty="0"/>
              <a:t>시대</a:t>
            </a:r>
            <a:br>
              <a:rPr lang="en-US" altLang="ko-KR" dirty="0"/>
            </a:br>
            <a:r>
              <a:rPr lang="en-US" altLang="ko-KR" dirty="0" err="1"/>
              <a:t>WHATWG</a:t>
            </a:r>
            <a:br>
              <a:rPr lang="en-US" altLang="ko-KR" dirty="0"/>
            </a:b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차 웹 브라우저 전쟁</a:t>
            </a:r>
            <a:br>
              <a:rPr lang="en-US" altLang="ko-KR" dirty="0"/>
            </a:br>
            <a:r>
              <a:rPr lang="ko-KR" altLang="en-US" dirty="0"/>
              <a:t>마이크로소프트의 인터넷 </a:t>
            </a:r>
            <a:r>
              <a:rPr lang="ko-KR" altLang="en-US" dirty="0" err="1"/>
              <a:t>익스플로러</a:t>
            </a:r>
            <a:r>
              <a:rPr lang="ko-KR" altLang="en-US" dirty="0"/>
              <a:t> 지원 중단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6085847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 HTML5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공부해야 하는 이유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수준의 웹 페이지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0593" y="5468235"/>
            <a:ext cx="8590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웹 페이지인데도 충분히 일반 애플리케이션 수준으로 작동하는 다음 금융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네이버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뉴스의 웹 페이지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73" y="1676400"/>
            <a:ext cx="197452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82" y="1676400"/>
            <a:ext cx="197452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12237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 HTML5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공부해야 하는 이유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일렉트론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9341" y="1268760"/>
            <a:ext cx="9073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GitHub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아톰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Atom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에디터를 만들기 위해 아톰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(Atom Shell)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기반의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데스크톱 애플리케이션 개발 엔진을 개발함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엔진은 이후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“일렉트론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Electron”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이름으로 변경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이후 마이크로소프트에서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스카이프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Skype,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비주얼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스튜디오 코드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Visual Studio Code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등이 개발되면서 널리 알려짐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대표적인 프로그램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슬랙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Slack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 데스크톱 애플리케이션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고스트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Ghost,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워드프레스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WordPress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블로그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플랫폼 등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2924944"/>
            <a:ext cx="40100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30132" y="6190111"/>
            <a:ext cx="353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일렉트론으로 개발된 다양한 어플리케이션들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59446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 HTML5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공부해야 하는 이유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리액트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네이티브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6824" y="1268760"/>
            <a:ext cx="91983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네이티브를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개발했을 때 내부적으로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안드로이드와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아이폰에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맞는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네이티브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코드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간단하게 “해당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스마트폰이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가장 만족하는 프로그래밍 언어로 작성된 코드”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자동 변환됨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이를 통해 성능적인 이슈를 해결함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페이스북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인스타그램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핀터레스트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스카이프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우버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텐센트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QQ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등의 애플리케이션이 모두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네이티브로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개발됨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77" y="2778873"/>
            <a:ext cx="3764646" cy="317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21128" y="6099786"/>
            <a:ext cx="374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네이티브로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개발된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어플리케이션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86731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 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크롬 설치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4978" y="5768787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https://www.google.com/chrome/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76" y="1509541"/>
            <a:ext cx="6185648" cy="383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544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1.4  Visual Studio Code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2567" y="5768787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https://code.visualstudio.com/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8" y="2017059"/>
            <a:ext cx="4116775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67" y="2017059"/>
            <a:ext cx="3294358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42" y="2017058"/>
            <a:ext cx="3780887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99159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4353" y="5768787"/>
            <a:ext cx="5003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&gt; 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새 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N)]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새로운 파일 만들기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&gt; 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S)]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저장하기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12" y="1660497"/>
            <a:ext cx="6203576" cy="353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04774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작성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53" y="1430617"/>
            <a:ext cx="4915476" cy="221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78" y="1430618"/>
            <a:ext cx="4915474" cy="221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94353" y="3717032"/>
            <a:ext cx="5003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&gt; 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새 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N)]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새로운 파일 만들기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&gt; 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S)]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저장하기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70" y="4365625"/>
            <a:ext cx="7033260" cy="2301240"/>
          </a:xfrm>
          <a:prstGeom prst="rect">
            <a:avLst/>
          </a:prstGeom>
        </p:spPr>
      </p:pic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23939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실행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0330" y="4869160"/>
            <a:ext cx="5929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파일을 웹 브라우저에 드래그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드롭해서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놓으면 우측의 모습으로 출력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77" y="2314687"/>
            <a:ext cx="4320480" cy="222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96" y="2666476"/>
            <a:ext cx="5832648" cy="152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2265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완성 기능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628800"/>
            <a:ext cx="5760640" cy="3391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38076" y="5445224"/>
            <a:ext cx="871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Visual Studio Code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와 같은 개발 전용 데이터를 사용하면 코드를 입력할 때 참고할 수 있는 자동 완성 기능이 작동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845938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크롬 개발자 도구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922" y="5445224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이전에 작성한 코드를 크롬으로 실행하고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오른클릭으로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검사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선택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혹은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[Ctrl + Shift + I]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 누르기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15" y="1681164"/>
            <a:ext cx="5400600" cy="293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681165"/>
            <a:ext cx="4528820" cy="293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3416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CHAPTER 01 HTML5 </a:t>
            </a:r>
            <a:r>
              <a:rPr lang="ko-KR" altLang="en-US" dirty="0"/>
              <a:t>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1.2 HTML5</a:t>
            </a:r>
            <a:r>
              <a:rPr lang="ko-KR" altLang="en-US" dirty="0"/>
              <a:t>를 공부해야 하는 이유</a:t>
            </a:r>
            <a:br>
              <a:rPr lang="en-US" altLang="ko-KR" dirty="0"/>
            </a:br>
            <a:r>
              <a:rPr lang="ko-KR" altLang="en-US" dirty="0"/>
              <a:t>애플리케이션 수준의 웹 페이지</a:t>
            </a:r>
            <a:br>
              <a:rPr lang="en-US" altLang="ko-KR" dirty="0"/>
            </a:br>
            <a:r>
              <a:rPr lang="ko-KR" altLang="en-US" dirty="0"/>
              <a:t>일렉트론</a:t>
            </a:r>
            <a:br>
              <a:rPr lang="en-US" altLang="ko-KR" dirty="0"/>
            </a:br>
            <a:r>
              <a:rPr lang="ko-KR" altLang="en-US" dirty="0" err="1"/>
              <a:t>리액트</a:t>
            </a:r>
            <a:r>
              <a:rPr lang="ko-KR" altLang="en-US" dirty="0"/>
              <a:t> </a:t>
            </a:r>
            <a:r>
              <a:rPr lang="ko-KR" altLang="en-US" dirty="0" err="1"/>
              <a:t>네이티브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1.3 </a:t>
            </a:r>
            <a:r>
              <a:rPr lang="ko-KR" altLang="en-US" dirty="0" err="1"/>
              <a:t>구글</a:t>
            </a:r>
            <a:r>
              <a:rPr lang="ko-KR" altLang="en-US" dirty="0"/>
              <a:t> 크롬 설치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1.4 Visual Studio Code </a:t>
            </a:r>
            <a:r>
              <a:rPr lang="ko-KR" altLang="en-US" dirty="0"/>
              <a:t>설치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1.5 HTML </a:t>
            </a:r>
            <a:r>
              <a:rPr lang="ko-KR" altLang="en-US" dirty="0"/>
              <a:t>페이지 생성하고 실행하기</a:t>
            </a:r>
            <a:br>
              <a:rPr lang="en-US" altLang="ko-KR" dirty="0"/>
            </a:br>
            <a:r>
              <a:rPr lang="en-US" altLang="ko-KR" dirty="0"/>
              <a:t>HTML </a:t>
            </a:r>
            <a:r>
              <a:rPr lang="ko-KR" altLang="en-US" dirty="0"/>
              <a:t>페이지 생성하기</a:t>
            </a:r>
            <a:br>
              <a:rPr lang="en-US" altLang="ko-KR" dirty="0"/>
            </a:br>
            <a:r>
              <a:rPr lang="en-US" altLang="ko-KR" dirty="0"/>
              <a:t>HTML </a:t>
            </a:r>
            <a:r>
              <a:rPr lang="ko-KR" altLang="en-US" dirty="0"/>
              <a:t>페이지 작성하기</a:t>
            </a:r>
            <a:br>
              <a:rPr lang="en-US" altLang="ko-KR" dirty="0"/>
            </a:br>
            <a:r>
              <a:rPr lang="en-US" altLang="ko-KR" dirty="0"/>
              <a:t>HTML </a:t>
            </a:r>
            <a:r>
              <a:rPr lang="ko-KR" altLang="en-US" dirty="0"/>
              <a:t>페이지 실행하기</a:t>
            </a:r>
            <a:br>
              <a:rPr lang="en-US" altLang="ko-KR" dirty="0"/>
            </a:br>
            <a:r>
              <a:rPr lang="ko-KR" altLang="en-US" dirty="0"/>
              <a:t>자동 완성 기능</a:t>
            </a:r>
            <a:br>
              <a:rPr lang="en-US" altLang="ko-KR" dirty="0"/>
            </a:br>
            <a:r>
              <a:rPr lang="ko-KR" altLang="en-US" dirty="0" err="1"/>
              <a:t>구글</a:t>
            </a:r>
            <a:r>
              <a:rPr lang="ko-KR" altLang="en-US" dirty="0"/>
              <a:t> 크롬 개발자 도구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3045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>
                <a:solidFill>
                  <a:schemeClr val="accent2"/>
                </a:solidFill>
                <a:cs typeface="+mj-cs"/>
              </a:rPr>
              <a:t>CHAPTER 01 </a:t>
            </a:r>
            <a:r>
              <a:rPr lang="en-US" altLang="ko-KR" sz="3600" b="1" dirty="0">
                <a:solidFill>
                  <a:schemeClr val="accent2"/>
                </a:solidFill>
                <a:cs typeface="+mj-cs"/>
              </a:rPr>
              <a:t>HTML5 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의 역사와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설치하기</a:t>
            </a:r>
          </a:p>
        </p:txBody>
      </p:sp>
    </p:spTree>
    <p:extLst>
      <p:ext uri="{BB962C8B-B14F-4D97-AF65-F5344CB8AC3E}">
        <p14:creationId xmlns:p14="http://schemas.microsoft.com/office/powerpoint/2010/main" val="414393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7151" y="5733256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Visual Studio Code 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개발 환경 구축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772816"/>
            <a:ext cx="4752528" cy="356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47366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인터넷의 시작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1993359"/>
            <a:ext cx="54938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인터넷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미국 국방성에서 시작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소련 인공위성의 발사에서 위협을 느껴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ARPA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(Advanced Research Projects Agency)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부서 창설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1969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ARPA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1969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현재 웹의 모태가 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ARPANET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개발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이미지는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ARPANET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연결 상태 변화를 나타냄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1989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팀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버너스리가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인터넷 공간 안에서 문서가 서로 이동할 수 있는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새로운 개념의 방법을 제안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하이퍼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링크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(Hyper Link)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아이디어를 바탕으로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월드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와이드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웹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(World Wide Web)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개발해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1991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년 처음 배포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 1993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년에 소스 코드 공개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10" y="1988840"/>
            <a:ext cx="4752528" cy="305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143" y="4796383"/>
            <a:ext cx="3057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02772" y="544445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월드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와이드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웹 재단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9073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웹브라우저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전쟁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8158" y="1613118"/>
            <a:ext cx="90556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1993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미국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일리노이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공과대학교 연구기관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NCSA: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최초의 그래픽 유저 인터페이스 웹 브라우저 ‘모자이크’를 발표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모자이크의 핵심 개발자인 마크 안데르센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커뮤니케이션 설립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내비게이터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발표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시기 마이크로소프트가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발표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마이크로소프트는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윈도 운영체제에 강제로 설치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또한 애플과 계약을 통해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년간 매킨토시의 기본 브라우저를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설정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마이크로소프트에게 소송을 걸지만 판결이 계속 미루어짐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극단의 조치로 웹 브라우저의 소스 코드를 공개하고 모질라 재단을 설립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그러나 승패는 이미 결정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1998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마이크로소프트는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넷스케이프의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점유율을 넘고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붕괴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3789040"/>
            <a:ext cx="381218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32104" y="4355231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모자이크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웹브라우저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69790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플러그인 웹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2.0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시대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818854"/>
            <a:ext cx="3008691" cy="322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0589" y="1818854"/>
            <a:ext cx="613661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플러그인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웹 브라우저와 연동되는 특정 프로그램을 사용자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 추가로 설치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브라우저 기능을 확장하는 방법으로 기업이 개별적으로 제작한 어플리케이션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1996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년부터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Future Splash Animator(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현재의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어도비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플래시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포함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액티브엑스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(ActiveX)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등이 대표적인 사례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한편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액티브엑스와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플래시를 기반으로 한 애니메이션 제작 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962820"/>
            <a:ext cx="49530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97591" y="5301208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액티브엑스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어플리케이션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7846" y="530120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졸라맨 캐릭터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718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웹브라우저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전쟁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4932" y="1613340"/>
            <a:ext cx="78021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년을 전후로 마이크로소프트와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가 함께한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XHTML 2.0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표준이 붕괴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익스플로러의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기능 문제가 대두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최신 표준 지원 불가 문제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한마디로 지금까지의 웹 브라우저 점유율을 뒤집을 수 있는 기회가 만들어짐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모든 웹 브라우저 회사가 기술적으로 다른 웹 브라우저를 앞서려고 빠른 속도로 업데이트하고 있음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하지만 기술적인 부분 이외에도 다양한 방법으로 웹 브라우저를 마케팅을 하는 중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차 웹 브라우저 전쟁은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년을 기준으로 거의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크롬의 승리로 정리되는 중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23" y="3717032"/>
            <a:ext cx="3403506" cy="20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3721382"/>
            <a:ext cx="2771216" cy="208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3042" y="6021288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크롬 일본 광고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8734" y="6021288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파이어폭스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마켓플레이스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423035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>
            <a:norm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마이크로소프트의 인터넷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익스플로러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지원 중단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5126" y="1712024"/>
            <a:ext cx="80217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마이크로소프트는 결국 “인터넷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이하의 버전 지원을 중단한다”라고 결정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자동 업데이트를 통해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버전으로 강제 업데이트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그리고 그 결과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본격적으로 사용할 수 있는 환경이 구축됨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88" y="2780928"/>
            <a:ext cx="4769224" cy="299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68076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23432</TotalTime>
  <Words>803</Words>
  <Application>Microsoft Office PowerPoint</Application>
  <PresentationFormat>와이드스크린</PresentationFormat>
  <Paragraphs>110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나눔고딕</vt:lpstr>
      <vt:lpstr>나눔고딕 ExtraBold</vt:lpstr>
      <vt:lpstr>다음_Regular</vt:lpstr>
      <vt:lpstr>Malgun Gothic</vt:lpstr>
      <vt:lpstr>Malgun Gothic</vt:lpstr>
      <vt:lpstr>시스템 서체</vt:lpstr>
      <vt:lpstr>Arial</vt:lpstr>
      <vt:lpstr>Office 테마</vt:lpstr>
      <vt:lpstr>Contents</vt:lpstr>
      <vt:lpstr>Contents</vt:lpstr>
      <vt:lpstr>PowerPoint 프레젠테이션</vt:lpstr>
      <vt:lpstr>미리 보기/이 장에서 공부할 내용</vt:lpstr>
      <vt:lpstr>1.1  웹의 역사 / 인터넷의 시작</vt:lpstr>
      <vt:lpstr>1.1  웹의 역사 / 제1차 웹브라우저 전쟁</vt:lpstr>
      <vt:lpstr>1.1  웹의 역사 / 플러그인 웹2.0 시대</vt:lpstr>
      <vt:lpstr>1.1  웹의 역사 / 제2차 웹브라우저 전쟁</vt:lpstr>
      <vt:lpstr>1.1  웹의 역사 / 마이크로소프트의 인터넷 익스플로러 지원 중단</vt:lpstr>
      <vt:lpstr>1.2  HTML5를 공부해야 하는 이유 / 애플리케이션 수준의 웹 페이지</vt:lpstr>
      <vt:lpstr>1.2  HTML5를 공부해야 하는 이유 / 일렉트론</vt:lpstr>
      <vt:lpstr>1.2  HTML5를 공부해야 하는 이유 / 리액트 네이티브</vt:lpstr>
      <vt:lpstr>1.3  구글 크롬 설치</vt:lpstr>
      <vt:lpstr>1.4  Visual Studio Code 설치</vt:lpstr>
      <vt:lpstr>1.5  HTML 페이지 생성하고 실행하기 / HTML 페이지 생성</vt:lpstr>
      <vt:lpstr>1.5  HTML 페이지 생성하고 실행하기 / HTML 페이지 작성</vt:lpstr>
      <vt:lpstr>1.5  HTML 페이지 생성하고 실행하기 / HTML 페이지 실행</vt:lpstr>
      <vt:lpstr>1.5  HTML 페이지 생성하고 실행하기 / 자동 완성 기능</vt:lpstr>
      <vt:lpstr>1.5  HTML 페이지 생성하고 실행하기 / 구글 크롬 개발자 도구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1482</cp:revision>
  <dcterms:created xsi:type="dcterms:W3CDTF">2012-11-28T05:21:39Z</dcterms:created>
  <dcterms:modified xsi:type="dcterms:W3CDTF">2023-08-15T23:58:44Z</dcterms:modified>
</cp:coreProperties>
</file>